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34" d="100"/>
          <a:sy n="134" d="100"/>
        </p:scale>
        <p:origin x="-3984" y="-2240"/>
      </p:cViewPr>
      <p:guideLst>
        <p:guide orient="horz" pos="3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lueTag LowerRight LC">
    <p:bg>
      <p:bgPr>
        <a:solidFill>
          <a:srgbClr val="5D8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CA" dirty="0" smtClean="0"/>
              <a:t>Lower Case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rgbClr val="002859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59370" y="3737144"/>
            <a:ext cx="942651" cy="1406356"/>
            <a:chOff x="1857376" y="235572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1625524" y="467424"/>
              <a:ext cx="1406356" cy="942651"/>
            </a:xfrm>
            <a:prstGeom prst="rect">
              <a:avLst/>
            </a:prstGeom>
            <a:solidFill>
              <a:srgbClr val="0028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" name="Picture 18" descr="logo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516" y="573006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5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Picture+GreyTag Lower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660013" y="3737144"/>
            <a:ext cx="942651" cy="1406356"/>
            <a:chOff x="1873162" y="1741429"/>
            <a:chExt cx="942651" cy="1406356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641310" y="1973281"/>
              <a:ext cx="1406356" cy="942651"/>
            </a:xfrm>
            <a:prstGeom prst="rect">
              <a:avLst/>
            </a:prstGeom>
            <a:solidFill>
              <a:srgbClr val="5D87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3" name="Picture 12" descr="logo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602" y="2078863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7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Picture+WhiteTag Lower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660012" y="3732442"/>
            <a:ext cx="942651" cy="1406356"/>
            <a:chOff x="8201349" y="3555717"/>
            <a:chExt cx="942651" cy="1406356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7969497" y="3787569"/>
              <a:ext cx="1406356" cy="94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1326" y="3924588"/>
              <a:ext cx="327874" cy="44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35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Picture+BlackTag Lower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660011" y="3732442"/>
            <a:ext cx="942651" cy="1406356"/>
            <a:chOff x="1873163" y="3265430"/>
            <a:chExt cx="942651" cy="1406356"/>
          </a:xfrm>
        </p:grpSpPr>
        <p:sp>
          <p:nvSpPr>
            <p:cNvPr id="10" name="Rectangle 9"/>
            <p:cNvSpPr/>
            <p:nvPr/>
          </p:nvSpPr>
          <p:spPr>
            <a:xfrm rot="16200000">
              <a:off x="1641311" y="3497282"/>
              <a:ext cx="1406356" cy="94265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3" name="Picture 12" descr="logo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303" y="3602864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8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lueTag LowerRight UC">
    <p:bg>
      <p:bgPr>
        <a:solidFill>
          <a:srgbClr val="5D8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dirty="0" err="1" smtClean="0"/>
              <a:t>UpperCase</a:t>
            </a:r>
            <a:r>
              <a:rPr lang="en-CA" dirty="0" smtClean="0"/>
              <a:t>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rgbClr val="002859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59370" y="3737144"/>
            <a:ext cx="942651" cy="1406356"/>
            <a:chOff x="1857376" y="235572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1625524" y="467424"/>
              <a:ext cx="1406356" cy="942651"/>
            </a:xfrm>
            <a:prstGeom prst="rect">
              <a:avLst/>
            </a:prstGeom>
            <a:solidFill>
              <a:srgbClr val="0028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" name="Picture 18" descr="logo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516" y="573006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5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WhiteTag LowerRight 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CA" dirty="0" smtClean="0"/>
              <a:t>Lower Case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rgbClr val="5D87A1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60012" y="3732442"/>
            <a:ext cx="942651" cy="1406356"/>
            <a:chOff x="8201349" y="3555717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7969497" y="3787569"/>
              <a:ext cx="1406356" cy="94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1326" y="3924588"/>
              <a:ext cx="327874" cy="44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14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WhiteTag LowerRight 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dirty="0" err="1" smtClean="0"/>
              <a:t>UpperCase</a:t>
            </a:r>
            <a:r>
              <a:rPr lang="en-CA" dirty="0" smtClean="0"/>
              <a:t>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rgbClr val="5D87A1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60012" y="3732442"/>
            <a:ext cx="942651" cy="1406356"/>
            <a:chOff x="8201349" y="3555717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7969497" y="3787569"/>
              <a:ext cx="1406356" cy="94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1326" y="3924588"/>
              <a:ext cx="327874" cy="447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518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GreyTag LowerRight L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CA" dirty="0" smtClean="0"/>
              <a:t>Lower Case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rgbClr val="5D87A1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60013" y="3737144"/>
            <a:ext cx="942651" cy="1406356"/>
            <a:chOff x="1873162" y="1741429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1641310" y="1973281"/>
              <a:ext cx="1406356" cy="942651"/>
            </a:xfrm>
            <a:prstGeom prst="rect">
              <a:avLst/>
            </a:prstGeom>
            <a:solidFill>
              <a:srgbClr val="5D87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9" name="Picture 18" descr="logo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602" y="2078863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92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GreyTag LowerRight 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dirty="0" err="1" smtClean="0"/>
              <a:t>UpperCase</a:t>
            </a:r>
            <a:r>
              <a:rPr lang="en-CA" dirty="0" smtClean="0"/>
              <a:t>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rgbClr val="5D87A1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60013" y="3737144"/>
            <a:ext cx="942651" cy="1406356"/>
            <a:chOff x="1873162" y="1741429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1641310" y="1973281"/>
              <a:ext cx="1406356" cy="942651"/>
            </a:xfrm>
            <a:prstGeom prst="rect">
              <a:avLst/>
            </a:prstGeom>
            <a:solidFill>
              <a:srgbClr val="5D87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9" name="Picture 18" descr="logo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602" y="2078863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74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lackTag LowerRight LC">
    <p:bg>
      <p:bgPr>
        <a:solidFill>
          <a:srgbClr val="5D8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CA" dirty="0" smtClean="0"/>
              <a:t>Lower Case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60011" y="3732442"/>
            <a:ext cx="942651" cy="1406356"/>
            <a:chOff x="1873163" y="3265430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1641311" y="3497282"/>
              <a:ext cx="1406356" cy="94265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9" name="Picture 18" descr="logo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303" y="3602864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337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lackTag LowerRight UC">
    <p:bg>
      <p:bgPr>
        <a:solidFill>
          <a:srgbClr val="5D8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CA" dirty="0" err="1" smtClean="0"/>
              <a:t>UpperCase</a:t>
            </a:r>
            <a:r>
              <a:rPr lang="en-CA" dirty="0" smtClean="0"/>
              <a:t> Headline Text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028" y="2154238"/>
            <a:ext cx="4333110" cy="747712"/>
          </a:xfrm>
        </p:spPr>
        <p:txBody>
          <a:bodyPr/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7" name="Text Placeholder 7" descr="Enter the date of the event" title="Event 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06093" y="3030012"/>
            <a:ext cx="4303712" cy="365125"/>
          </a:xfrm>
        </p:spPr>
        <p:txBody>
          <a:bodyPr/>
          <a:lstStyle/>
          <a:p>
            <a:pPr lvl="0"/>
            <a:r>
              <a:rPr lang="en-CA" dirty="0" smtClean="0"/>
              <a:t>Click to insert date</a:t>
            </a:r>
          </a:p>
        </p:txBody>
      </p:sp>
      <p:sp>
        <p:nvSpPr>
          <p:cNvPr id="8" name="Text Placeholder 9" descr="Enter the time and duration of the event" title="Event Time"/>
          <p:cNvSpPr>
            <a:spLocks noGrp="1"/>
          </p:cNvSpPr>
          <p:nvPr>
            <p:ph type="body" sz="quarter" idx="12" hasCustomPrompt="1"/>
          </p:nvPr>
        </p:nvSpPr>
        <p:spPr>
          <a:xfrm>
            <a:off x="906093" y="3427642"/>
            <a:ext cx="4267200" cy="304800"/>
          </a:xfrm>
        </p:spPr>
        <p:txBody>
          <a:bodyPr/>
          <a:lstStyle/>
          <a:p>
            <a:pPr lvl="0"/>
            <a:r>
              <a:rPr lang="en-CA" dirty="0" smtClean="0"/>
              <a:t>Click to insert time</a:t>
            </a:r>
            <a:endParaRPr lang="en-US" dirty="0"/>
          </a:p>
        </p:txBody>
      </p:sp>
      <p:sp>
        <p:nvSpPr>
          <p:cNvPr id="9" name="Text Placeholder 11" descr="Insert the name (Building, Floor, Room Number, etc.) where the event is being held" title="Event Venue"/>
          <p:cNvSpPr>
            <a:spLocks noGrp="1"/>
          </p:cNvSpPr>
          <p:nvPr>
            <p:ph type="body" sz="quarter" idx="13" hasCustomPrompt="1"/>
          </p:nvPr>
        </p:nvSpPr>
        <p:spPr>
          <a:xfrm>
            <a:off x="906093" y="3767027"/>
            <a:ext cx="4214812" cy="369135"/>
          </a:xfrm>
        </p:spPr>
        <p:txBody>
          <a:bodyPr/>
          <a:lstStyle/>
          <a:p>
            <a:pPr lvl="0"/>
            <a:r>
              <a:rPr lang="en-CA" dirty="0" smtClean="0"/>
              <a:t>Click to insert venue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06093" y="4272269"/>
            <a:ext cx="4700587" cy="368300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 smtClean="0"/>
              <a:t>Click to insert event URL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60011" y="3732442"/>
            <a:ext cx="942651" cy="1406356"/>
            <a:chOff x="1873163" y="3265430"/>
            <a:chExt cx="942651" cy="1406356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1641311" y="3497282"/>
              <a:ext cx="1406356" cy="94265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D87A1"/>
                </a:solidFill>
              </a:endParaRPr>
            </a:p>
          </p:txBody>
        </p:sp>
        <p:pic>
          <p:nvPicPr>
            <p:cNvPr id="19" name="Picture 18" descr="logo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303" y="3602864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414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Picture+BlueTag Lower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659370" y="3737144"/>
            <a:ext cx="942651" cy="1406356"/>
            <a:chOff x="1857376" y="235572"/>
            <a:chExt cx="942651" cy="1406356"/>
          </a:xfrm>
        </p:grpSpPr>
        <p:sp>
          <p:nvSpPr>
            <p:cNvPr id="11" name="Rectangle 10"/>
            <p:cNvSpPr/>
            <p:nvPr/>
          </p:nvSpPr>
          <p:spPr>
            <a:xfrm rot="16200000">
              <a:off x="1625524" y="467424"/>
              <a:ext cx="1406356" cy="942651"/>
            </a:xfrm>
            <a:prstGeom prst="rect">
              <a:avLst/>
            </a:prstGeom>
            <a:solidFill>
              <a:srgbClr val="0028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11" descr="logo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516" y="573006"/>
              <a:ext cx="505915" cy="5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207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383" y="426382"/>
            <a:ext cx="6055366" cy="15200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673" y="2086430"/>
            <a:ext cx="6051880" cy="902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79" r:id="rId3"/>
    <p:sldLayoutId id="2147483680" r:id="rId4"/>
    <p:sldLayoutId id="2147483687" r:id="rId5"/>
    <p:sldLayoutId id="2147483688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lnSpc>
          <a:spcPts val="5850"/>
        </a:lnSpc>
        <a:spcBef>
          <a:spcPct val="0"/>
        </a:spcBef>
        <a:spcAft>
          <a:spcPct val="0"/>
        </a:spcAft>
        <a:defRPr sz="4800" kern="1200" cap="none" baseline="0">
          <a:solidFill>
            <a:schemeClr val="bg1"/>
          </a:solidFill>
          <a:latin typeface="Arial Black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Tx/>
        <a:buNone/>
        <a:defRPr sz="2400" kern="1200">
          <a:solidFill>
            <a:schemeClr val="bg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82382" y="426382"/>
            <a:ext cx="7164527" cy="1520048"/>
          </a:xfrm>
        </p:spPr>
        <p:txBody>
          <a:bodyPr/>
          <a:lstStyle/>
          <a:p>
            <a:r>
              <a:rPr lang="en-US" dirty="0" smtClean="0"/>
              <a:t>MARKETING HEADLINE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54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83" y="1042440"/>
            <a:ext cx="6055366" cy="903989"/>
          </a:xfrm>
        </p:spPr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5287"/>
      </p:ext>
    </p:extLst>
  </p:cSld>
  <p:clrMapOvr>
    <a:masterClrMapping/>
  </p:clrMapOvr>
</p:sld>
</file>

<file path=ppt/theme/theme1.xml><?xml version="1.0" encoding="utf-8"?>
<a:theme xmlns:a="http://schemas.openxmlformats.org/drawingml/2006/main" name="UBC_DigSignBrandTagLower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UBC_DigSignBrandTagLowerRight.potx</Template>
  <TotalTime>1904</TotalTime>
  <Words>3</Words>
  <Application>Microsoft Macintosh PowerPoint</Application>
  <PresentationFormat>On-screen Show (16:9)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UBC_DigSignBrandTagLowerRight</vt:lpstr>
      <vt:lpstr>MARKETING HEADLINE</vt:lpstr>
      <vt:lpstr>PowerPoint Presentation</vt:lpstr>
      <vt:lpstr>Details</vt:lpstr>
    </vt:vector>
  </TitlesOfParts>
  <Manager>Amanda Fetterly</Manager>
  <Company>BeeMCee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Digital Signage Template</dc:title>
  <dc:subject>Master template for digital signage</dc:subject>
  <dc:creator>Bruce Campbell</dc:creator>
  <cp:keywords/>
  <dc:description>All Brand Tags on the lower right_x000d_</dc:description>
  <cp:lastModifiedBy>Amanda Fetterly</cp:lastModifiedBy>
  <cp:revision>17</cp:revision>
  <dcterms:created xsi:type="dcterms:W3CDTF">2011-06-18T03:30:13Z</dcterms:created>
  <dcterms:modified xsi:type="dcterms:W3CDTF">2011-07-28T21:01:15Z</dcterms:modified>
  <cp:category/>
</cp:coreProperties>
</file>