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62" r:id="rId5"/>
    <p:sldId id="260" r:id="rId6"/>
    <p:sldId id="259" r:id="rId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-968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137E-65B9-4F40-BD6D-B107964EFAB7}" type="datetimeFigureOut">
              <a:rPr lang="en-US" smtClean="0"/>
              <a:t>13-05-15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556EA-C1A8-1741-88C4-E42689AE9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539032"/>
      </p:ext>
    </p:extLst>
  </p:cSld>
  <p:clrMapOvr>
    <a:masterClrMapping/>
  </p:clrMapOvr>
  <p:transition xmlns:p14="http://schemas.microsoft.com/office/powerpoint/2010/main" spd="slow" advClick="0" advTm="1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137E-65B9-4F40-BD6D-B107964EFAB7}" type="datetimeFigureOut">
              <a:rPr lang="en-US" smtClean="0"/>
              <a:t>13-05-15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556EA-C1A8-1741-88C4-E42689AE9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82645"/>
      </p:ext>
    </p:extLst>
  </p:cSld>
  <p:clrMapOvr>
    <a:masterClrMapping/>
  </p:clrMapOvr>
  <p:transition xmlns:p14="http://schemas.microsoft.com/office/powerpoint/2010/main" spd="slow" advClick="0" advTm="1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137E-65B9-4F40-BD6D-B107964EFAB7}" type="datetimeFigureOut">
              <a:rPr lang="en-US" smtClean="0"/>
              <a:t>13-05-15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556EA-C1A8-1741-88C4-E42689AE9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74632"/>
      </p:ext>
    </p:extLst>
  </p:cSld>
  <p:clrMapOvr>
    <a:masterClrMapping/>
  </p:clrMapOvr>
  <p:transition xmlns:p14="http://schemas.microsoft.com/office/powerpoint/2010/main" spd="slow" advClick="0" advTm="1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137E-65B9-4F40-BD6D-B107964EFAB7}" type="datetimeFigureOut">
              <a:rPr lang="en-US" smtClean="0"/>
              <a:t>13-05-15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556EA-C1A8-1741-88C4-E42689AE9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268320"/>
      </p:ext>
    </p:extLst>
  </p:cSld>
  <p:clrMapOvr>
    <a:masterClrMapping/>
  </p:clrMapOvr>
  <p:transition xmlns:p14="http://schemas.microsoft.com/office/powerpoint/2010/main" spd="slow" advClick="0" advTm="1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137E-65B9-4F40-BD6D-B107964EFAB7}" type="datetimeFigureOut">
              <a:rPr lang="en-US" smtClean="0"/>
              <a:t>13-05-15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556EA-C1A8-1741-88C4-E42689AE9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460512"/>
      </p:ext>
    </p:extLst>
  </p:cSld>
  <p:clrMapOvr>
    <a:masterClrMapping/>
  </p:clrMapOvr>
  <p:transition xmlns:p14="http://schemas.microsoft.com/office/powerpoint/2010/main" spd="slow" advClick="0" advTm="1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137E-65B9-4F40-BD6D-B107964EFAB7}" type="datetimeFigureOut">
              <a:rPr lang="en-US" smtClean="0"/>
              <a:t>13-05-15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556EA-C1A8-1741-88C4-E42689AE9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862971"/>
      </p:ext>
    </p:extLst>
  </p:cSld>
  <p:clrMapOvr>
    <a:masterClrMapping/>
  </p:clrMapOvr>
  <p:transition xmlns:p14="http://schemas.microsoft.com/office/powerpoint/2010/main" spd="slow" advClick="0" advTm="1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137E-65B9-4F40-BD6D-B107964EFAB7}" type="datetimeFigureOut">
              <a:rPr lang="en-US" smtClean="0"/>
              <a:t>13-05-15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556EA-C1A8-1741-88C4-E42689AE9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950235"/>
      </p:ext>
    </p:extLst>
  </p:cSld>
  <p:clrMapOvr>
    <a:masterClrMapping/>
  </p:clrMapOvr>
  <p:transition xmlns:p14="http://schemas.microsoft.com/office/powerpoint/2010/main" spd="slow" advClick="0" advTm="1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137E-65B9-4F40-BD6D-B107964EFAB7}" type="datetimeFigureOut">
              <a:rPr lang="en-US" smtClean="0"/>
              <a:t>13-05-15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556EA-C1A8-1741-88C4-E42689AE9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544768"/>
      </p:ext>
    </p:extLst>
  </p:cSld>
  <p:clrMapOvr>
    <a:masterClrMapping/>
  </p:clrMapOvr>
  <p:transition xmlns:p14="http://schemas.microsoft.com/office/powerpoint/2010/main" spd="slow" advClick="0" advTm="1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137E-65B9-4F40-BD6D-B107964EFAB7}" type="datetimeFigureOut">
              <a:rPr lang="en-US" smtClean="0"/>
              <a:t>13-05-15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556EA-C1A8-1741-88C4-E42689AE9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237746"/>
      </p:ext>
    </p:extLst>
  </p:cSld>
  <p:clrMapOvr>
    <a:masterClrMapping/>
  </p:clrMapOvr>
  <p:transition xmlns:p14="http://schemas.microsoft.com/office/powerpoint/2010/main" spd="slow" advClick="0" advTm="1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137E-65B9-4F40-BD6D-B107964EFAB7}" type="datetimeFigureOut">
              <a:rPr lang="en-US" smtClean="0"/>
              <a:t>13-05-15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556EA-C1A8-1741-88C4-E42689AE9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115790"/>
      </p:ext>
    </p:extLst>
  </p:cSld>
  <p:clrMapOvr>
    <a:masterClrMapping/>
  </p:clrMapOvr>
  <p:transition xmlns:p14="http://schemas.microsoft.com/office/powerpoint/2010/main" spd="slow" advClick="0" advTm="1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137E-65B9-4F40-BD6D-B107964EFAB7}" type="datetimeFigureOut">
              <a:rPr lang="en-US" smtClean="0"/>
              <a:t>13-05-15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556EA-C1A8-1741-88C4-E42689AE9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358370"/>
      </p:ext>
    </p:extLst>
  </p:cSld>
  <p:clrMapOvr>
    <a:masterClrMapping/>
  </p:clrMapOvr>
  <p:transition xmlns:p14="http://schemas.microsoft.com/office/powerpoint/2010/main" spd="slow" advClick="0" advTm="1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F137E-65B9-4F40-BD6D-B107964EFAB7}" type="datetimeFigureOut">
              <a:rPr lang="en-US" smtClean="0"/>
              <a:t>13-05-15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556EA-C1A8-1741-88C4-E42689AE9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87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 spd="slow" advClick="0" advTm="1000">
    <p:fade/>
  </p:transition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Clouds_Lighten_Grad_v1-72dpi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97" b="3314"/>
          <a:stretch/>
        </p:blipFill>
        <p:spPr>
          <a:xfrm>
            <a:off x="0" y="-1"/>
            <a:ext cx="9173028" cy="5143501"/>
          </a:xfrm>
          <a:prstGeom prst="rect">
            <a:avLst/>
          </a:prstGeom>
        </p:spPr>
      </p:pic>
      <p:pic>
        <p:nvPicPr>
          <p:cNvPr id="6" name="Picture 5" descr="UBC_Ceremonies-2013-Tuum_Est-FadedPatter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00" y="0"/>
            <a:ext cx="794904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61279"/>
      </p:ext>
    </p:extLst>
  </p:cSld>
  <p:clrMapOvr>
    <a:masterClrMapping/>
  </p:clrMapOvr>
  <p:transition xmlns:p14="http://schemas.microsoft.com/office/powerpoint/2010/main" spd="slow" advClick="0" advTm="1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Clouds_Lighten_Grad_v1-72dpi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97" b="3314"/>
          <a:stretch/>
        </p:blipFill>
        <p:spPr>
          <a:xfrm>
            <a:off x="0" y="-1"/>
            <a:ext cx="9173028" cy="5143501"/>
          </a:xfrm>
          <a:prstGeom prst="rect">
            <a:avLst/>
          </a:prstGeom>
        </p:spPr>
      </p:pic>
      <p:pic>
        <p:nvPicPr>
          <p:cNvPr id="6" name="Picture 5" descr="UBC_Ceremonies-2013-Tuum_Est-FadedPatter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00" y="0"/>
            <a:ext cx="7949045" cy="5143500"/>
          </a:xfrm>
          <a:prstGeom prst="rect">
            <a:avLst/>
          </a:prstGeom>
        </p:spPr>
      </p:pic>
      <p:pic>
        <p:nvPicPr>
          <p:cNvPr id="7" name="Picture 6" descr="UBC-COA-2013-Final-wOutlin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844" y="880534"/>
            <a:ext cx="2464313" cy="3189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775187"/>
      </p:ext>
    </p:extLst>
  </p:cSld>
  <p:clrMapOvr>
    <a:masterClrMapping/>
  </p:clrMapOvr>
  <p:transition xmlns:p14="http://schemas.microsoft.com/office/powerpoint/2010/main" spd="slow" advClick="0" advTm="1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Clouds_Lighten_Grad_v1-72dpi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97" b="3314"/>
          <a:stretch/>
        </p:blipFill>
        <p:spPr>
          <a:xfrm>
            <a:off x="0" y="-1"/>
            <a:ext cx="9173028" cy="514350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173028" cy="5143500"/>
          </a:xfrm>
          <a:prstGeom prst="rect">
            <a:avLst/>
          </a:prstGeom>
          <a:solidFill>
            <a:srgbClr val="001F3E">
              <a:alpha val="4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02522" y="624052"/>
            <a:ext cx="7677878" cy="4234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500"/>
              </a:lnSpc>
            </a:pPr>
            <a:r>
              <a:rPr lang="en-US" sz="4500" spc="-2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/>
                <a:cs typeface="Arial Black"/>
              </a:rPr>
              <a:t>CONGRATULATIONS TO THE CLASS OF 2013</a:t>
            </a:r>
          </a:p>
          <a:p>
            <a:pPr>
              <a:lnSpc>
                <a:spcPts val="3200"/>
              </a:lnSpc>
            </a:pPr>
            <a:endParaRPr lang="en-US" sz="5500" b="1" spc="-100" dirty="0" smtClean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/>
              <a:cs typeface="Arial"/>
            </a:endParaRPr>
          </a:p>
          <a:p>
            <a:pPr>
              <a:lnSpc>
                <a:spcPts val="3600"/>
              </a:lnSpc>
            </a:pPr>
            <a:r>
              <a:rPr lang="en-US" sz="32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/>
                <a:cs typeface="Arial Black"/>
              </a:rPr>
              <a:t>EVENT NAME (ARIAL)</a:t>
            </a:r>
          </a:p>
          <a:p>
            <a:pPr>
              <a:lnSpc>
                <a:spcPts val="3600"/>
              </a:lnSpc>
            </a:pPr>
            <a:r>
              <a:rPr lang="en-US" sz="32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Open Sans"/>
              </a:rPr>
              <a:t>Friday, June 23</a:t>
            </a:r>
          </a:p>
          <a:p>
            <a:pPr>
              <a:lnSpc>
                <a:spcPts val="3600"/>
              </a:lnSpc>
            </a:pPr>
            <a:r>
              <a:rPr lang="en-US" sz="32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Open Sans"/>
              </a:rPr>
              <a:t>Location</a:t>
            </a:r>
          </a:p>
          <a:p>
            <a:pPr>
              <a:lnSpc>
                <a:spcPts val="3600"/>
              </a:lnSpc>
            </a:pPr>
            <a:r>
              <a:rPr lang="en-US" sz="32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Open Sans"/>
              </a:rPr>
              <a:t>URL if </a:t>
            </a:r>
            <a:r>
              <a:rPr lang="en-US" sz="3200" b="1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Open Sans"/>
              </a:rPr>
              <a:t>needed.com</a:t>
            </a:r>
            <a:endParaRPr lang="en-US" sz="3200" b="1" dirty="0" smtClean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/>
              <a:cs typeface="Open Sans"/>
            </a:endParaRPr>
          </a:p>
          <a:p>
            <a:pPr>
              <a:lnSpc>
                <a:spcPts val="3600"/>
              </a:lnSpc>
            </a:pPr>
            <a:r>
              <a:rPr lang="en-US" sz="32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Open Sans"/>
              </a:rPr>
              <a:t>#UBCGrad2013</a:t>
            </a:r>
            <a:endParaRPr lang="en-US" sz="32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766092289"/>
      </p:ext>
    </p:extLst>
  </p:cSld>
  <p:clrMapOvr>
    <a:masterClrMapping/>
  </p:clrMapOvr>
  <p:transition xmlns:p14="http://schemas.microsoft.com/office/powerpoint/2010/main" spd="slow" advClick="0" advTm="1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73028" cy="5143500"/>
          </a:xfrm>
          <a:prstGeom prst="rect">
            <a:avLst/>
          </a:prstGeom>
          <a:solidFill>
            <a:srgbClr val="001F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02522" y="624052"/>
            <a:ext cx="7677878" cy="4234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500"/>
              </a:lnSpc>
            </a:pPr>
            <a:r>
              <a:rPr lang="en-US" sz="4500" spc="-200" dirty="0" smtClean="0">
                <a:solidFill>
                  <a:schemeClr val="bg1"/>
                </a:solidFill>
                <a:latin typeface="Arial Black"/>
                <a:cs typeface="Arial Black"/>
              </a:rPr>
              <a:t>CONGRATULATIONS TO THE CLASS OF 2013</a:t>
            </a:r>
          </a:p>
          <a:p>
            <a:pPr>
              <a:lnSpc>
                <a:spcPts val="3200"/>
              </a:lnSpc>
            </a:pPr>
            <a:endParaRPr lang="en-US" sz="5500" b="1" spc="-1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>
              <a:lnSpc>
                <a:spcPts val="3600"/>
              </a:lnSpc>
            </a:pPr>
            <a:r>
              <a:rPr lang="en-US" sz="3200" b="1" dirty="0" smtClean="0">
                <a:solidFill>
                  <a:schemeClr val="bg1"/>
                </a:solidFill>
                <a:latin typeface="Arial Black"/>
                <a:cs typeface="Arial Black"/>
              </a:rPr>
              <a:t>EVENT NAME (ARIAL)</a:t>
            </a:r>
          </a:p>
          <a:p>
            <a:pPr>
              <a:lnSpc>
                <a:spcPts val="3600"/>
              </a:lnSpc>
            </a:pPr>
            <a:r>
              <a:rPr lang="en-US" sz="3200" b="1" dirty="0" smtClean="0">
                <a:solidFill>
                  <a:schemeClr val="bg1"/>
                </a:solidFill>
                <a:latin typeface="Arial"/>
                <a:cs typeface="Open Sans"/>
              </a:rPr>
              <a:t>Friday, June 23</a:t>
            </a:r>
          </a:p>
          <a:p>
            <a:pPr>
              <a:lnSpc>
                <a:spcPts val="3600"/>
              </a:lnSpc>
            </a:pPr>
            <a:r>
              <a:rPr lang="en-US" sz="3200" b="1" dirty="0" smtClean="0">
                <a:solidFill>
                  <a:schemeClr val="bg1"/>
                </a:solidFill>
                <a:latin typeface="Arial"/>
                <a:cs typeface="Open Sans"/>
              </a:rPr>
              <a:t>Location</a:t>
            </a:r>
          </a:p>
          <a:p>
            <a:pPr>
              <a:lnSpc>
                <a:spcPts val="3600"/>
              </a:lnSpc>
            </a:pPr>
            <a:r>
              <a:rPr lang="en-US" sz="3200" b="1" dirty="0" smtClean="0">
                <a:solidFill>
                  <a:schemeClr val="bg1"/>
                </a:solidFill>
                <a:latin typeface="Arial"/>
                <a:cs typeface="Open Sans"/>
              </a:rPr>
              <a:t>URL if </a:t>
            </a:r>
            <a:r>
              <a:rPr lang="en-US" sz="3200" b="1" dirty="0" err="1" smtClean="0">
                <a:solidFill>
                  <a:schemeClr val="bg1"/>
                </a:solidFill>
                <a:latin typeface="Arial"/>
                <a:cs typeface="Open Sans"/>
              </a:rPr>
              <a:t>needed.com</a:t>
            </a:r>
            <a:endParaRPr lang="en-US" sz="3200" b="1" dirty="0" smtClean="0">
              <a:solidFill>
                <a:schemeClr val="bg1"/>
              </a:solidFill>
              <a:latin typeface="Arial"/>
              <a:cs typeface="Open Sans"/>
            </a:endParaRPr>
          </a:p>
          <a:p>
            <a:pPr>
              <a:lnSpc>
                <a:spcPts val="3600"/>
              </a:lnSpc>
            </a:pPr>
            <a:r>
              <a:rPr lang="en-US" sz="3200" b="1" dirty="0" smtClean="0">
                <a:solidFill>
                  <a:schemeClr val="bg1"/>
                </a:solidFill>
                <a:latin typeface="Arial"/>
                <a:cs typeface="Open Sans"/>
              </a:rPr>
              <a:t>#UBCGrad2013</a:t>
            </a:r>
            <a:endParaRPr lang="en-US" sz="3200" b="1" dirty="0">
              <a:solidFill>
                <a:schemeClr val="bg1"/>
              </a:solidFill>
              <a:latin typeface="Arial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33724024"/>
      </p:ext>
    </p:extLst>
  </p:cSld>
  <p:clrMapOvr>
    <a:masterClrMapping/>
  </p:clrMapOvr>
  <p:transition xmlns:p14="http://schemas.microsoft.com/office/powerpoint/2010/main" spd="slow" advClick="0" advTm="1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Clouds_Lighten_Grad_v1-72dpi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97" b="3314"/>
          <a:stretch/>
        </p:blipFill>
        <p:spPr>
          <a:xfrm>
            <a:off x="0" y="-1"/>
            <a:ext cx="9173028" cy="514350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173028" cy="5143500"/>
          </a:xfrm>
          <a:prstGeom prst="rect">
            <a:avLst/>
          </a:prstGeom>
          <a:solidFill>
            <a:srgbClr val="001F3E">
              <a:alpha val="4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02522" y="697430"/>
            <a:ext cx="7677878" cy="4234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500"/>
              </a:lnSpc>
            </a:pPr>
            <a:r>
              <a:rPr lang="en-US" sz="5500" spc="-2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Open Sans Extrabold"/>
                <a:cs typeface="Open Sans Extrabold"/>
              </a:rPr>
              <a:t>CONGRATULATIONS TO THE CLASS OF 2013</a:t>
            </a:r>
          </a:p>
          <a:p>
            <a:pPr>
              <a:lnSpc>
                <a:spcPts val="3200"/>
              </a:lnSpc>
            </a:pPr>
            <a:endParaRPr lang="en-US" sz="5500" spc="-100" dirty="0" smtClean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Open Sans Extrabold"/>
              <a:cs typeface="Open Sans Extrabold"/>
            </a:endParaRPr>
          </a:p>
          <a:p>
            <a:pPr>
              <a:lnSpc>
                <a:spcPts val="3600"/>
              </a:lnSpc>
            </a:pPr>
            <a:r>
              <a:rPr lang="en-US" sz="35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Open Sans Extrabold"/>
                <a:cs typeface="Open Sans Extrabold"/>
              </a:rPr>
              <a:t>EVENT NAME (OPEN SANS)</a:t>
            </a:r>
          </a:p>
          <a:p>
            <a:pPr>
              <a:lnSpc>
                <a:spcPts val="3600"/>
              </a:lnSpc>
            </a:pPr>
            <a:r>
              <a:rPr lang="en-US" sz="35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Open Sans"/>
                <a:cs typeface="Open Sans"/>
              </a:rPr>
              <a:t>Friday, June 23</a:t>
            </a:r>
          </a:p>
          <a:p>
            <a:pPr>
              <a:lnSpc>
                <a:spcPts val="3600"/>
              </a:lnSpc>
            </a:pPr>
            <a:r>
              <a:rPr lang="en-US" sz="35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Open Sans"/>
                <a:cs typeface="Open Sans"/>
              </a:rPr>
              <a:t>Location</a:t>
            </a:r>
          </a:p>
          <a:p>
            <a:pPr>
              <a:lnSpc>
                <a:spcPts val="3600"/>
              </a:lnSpc>
            </a:pPr>
            <a:r>
              <a:rPr lang="en-US" sz="35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Open Sans"/>
                <a:cs typeface="Open Sans"/>
              </a:rPr>
              <a:t>URL if </a:t>
            </a:r>
            <a:r>
              <a:rPr lang="en-US" sz="3500" b="1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Open Sans"/>
                <a:cs typeface="Open Sans"/>
              </a:rPr>
              <a:t>needed.com</a:t>
            </a:r>
            <a:endParaRPr lang="en-US" sz="3500" b="1" dirty="0" smtClean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Open Sans"/>
              <a:cs typeface="Open Sans"/>
            </a:endParaRPr>
          </a:p>
          <a:p>
            <a:pPr>
              <a:lnSpc>
                <a:spcPts val="3600"/>
              </a:lnSpc>
            </a:pPr>
            <a:r>
              <a:rPr lang="en-US" sz="35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Open Sans"/>
                <a:cs typeface="Open Sans"/>
              </a:rPr>
              <a:t>#UBCGrad2013</a:t>
            </a:r>
            <a:endParaRPr lang="en-US" sz="35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677287874"/>
      </p:ext>
    </p:extLst>
  </p:cSld>
  <p:clrMapOvr>
    <a:masterClrMapping/>
  </p:clrMapOvr>
  <p:transition xmlns:p14="http://schemas.microsoft.com/office/powerpoint/2010/main" spd="slow" advClick="0" advTm="1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73028" cy="5143500"/>
          </a:xfrm>
          <a:prstGeom prst="rect">
            <a:avLst/>
          </a:prstGeom>
          <a:solidFill>
            <a:srgbClr val="001F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02522" y="697430"/>
            <a:ext cx="7677878" cy="4234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500"/>
              </a:lnSpc>
            </a:pPr>
            <a:r>
              <a:rPr lang="en-US" sz="5500" spc="-200" dirty="0" smtClean="0">
                <a:solidFill>
                  <a:schemeClr val="bg1"/>
                </a:solidFill>
                <a:latin typeface="Open Sans Extrabold"/>
                <a:cs typeface="Open Sans Extrabold"/>
              </a:rPr>
              <a:t>CONGRATULATIONS TO THE CLASS OF 2013</a:t>
            </a:r>
          </a:p>
          <a:p>
            <a:pPr>
              <a:lnSpc>
                <a:spcPts val="3200"/>
              </a:lnSpc>
            </a:pPr>
            <a:endParaRPr lang="en-US" sz="5500" spc="-100" dirty="0" smtClean="0">
              <a:solidFill>
                <a:schemeClr val="bg1"/>
              </a:solidFill>
              <a:latin typeface="Open Sans Extrabold"/>
              <a:cs typeface="Open Sans Extrabold"/>
            </a:endParaRPr>
          </a:p>
          <a:p>
            <a:pPr>
              <a:lnSpc>
                <a:spcPts val="3600"/>
              </a:lnSpc>
            </a:pPr>
            <a:r>
              <a:rPr lang="en-US" sz="3500" dirty="0" smtClean="0">
                <a:solidFill>
                  <a:schemeClr val="bg1"/>
                </a:solidFill>
                <a:latin typeface="Open Sans Extrabold"/>
                <a:cs typeface="Open Sans Extrabold"/>
              </a:rPr>
              <a:t>EVENT NAME</a:t>
            </a:r>
          </a:p>
          <a:p>
            <a:pPr>
              <a:lnSpc>
                <a:spcPts val="3600"/>
              </a:lnSpc>
            </a:pPr>
            <a:r>
              <a:rPr lang="en-US" sz="3500" b="1" dirty="0" smtClean="0">
                <a:solidFill>
                  <a:schemeClr val="bg1"/>
                </a:solidFill>
                <a:latin typeface="Open Sans"/>
                <a:cs typeface="Open Sans"/>
              </a:rPr>
              <a:t>Friday, June 23</a:t>
            </a:r>
          </a:p>
          <a:p>
            <a:pPr>
              <a:lnSpc>
                <a:spcPts val="3600"/>
              </a:lnSpc>
            </a:pPr>
            <a:r>
              <a:rPr lang="en-US" sz="3500" b="1" dirty="0" smtClean="0">
                <a:solidFill>
                  <a:schemeClr val="bg1"/>
                </a:solidFill>
                <a:latin typeface="Open Sans"/>
                <a:cs typeface="Open Sans"/>
              </a:rPr>
              <a:t>Location</a:t>
            </a:r>
          </a:p>
          <a:p>
            <a:pPr>
              <a:lnSpc>
                <a:spcPts val="3600"/>
              </a:lnSpc>
            </a:pPr>
            <a:r>
              <a:rPr lang="en-US" sz="3500" b="1" dirty="0" smtClean="0">
                <a:solidFill>
                  <a:schemeClr val="bg1"/>
                </a:solidFill>
                <a:latin typeface="Open Sans"/>
                <a:cs typeface="Open Sans"/>
              </a:rPr>
              <a:t>URL if </a:t>
            </a:r>
            <a:r>
              <a:rPr lang="en-US" sz="3500" b="1" dirty="0" err="1" smtClean="0">
                <a:solidFill>
                  <a:schemeClr val="bg1"/>
                </a:solidFill>
                <a:latin typeface="Open Sans"/>
                <a:cs typeface="Open Sans"/>
              </a:rPr>
              <a:t>needed.com</a:t>
            </a:r>
            <a:endParaRPr lang="en-US" sz="3500" b="1" dirty="0" smtClean="0">
              <a:solidFill>
                <a:schemeClr val="bg1"/>
              </a:solidFill>
              <a:latin typeface="Open Sans"/>
              <a:cs typeface="Open Sans"/>
            </a:endParaRPr>
          </a:p>
          <a:p>
            <a:pPr>
              <a:lnSpc>
                <a:spcPts val="3600"/>
              </a:lnSpc>
            </a:pPr>
            <a:r>
              <a:rPr lang="en-US" sz="3500" b="1" dirty="0" smtClean="0">
                <a:solidFill>
                  <a:schemeClr val="bg1"/>
                </a:solidFill>
                <a:latin typeface="Open Sans"/>
                <a:cs typeface="Open Sans"/>
              </a:rPr>
              <a:t>#UBCGrad2013</a:t>
            </a:r>
            <a:endParaRPr lang="en-US" sz="3500" b="1" dirty="0">
              <a:solidFill>
                <a:schemeClr val="bg1"/>
              </a:solidFill>
              <a:latin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840849898"/>
      </p:ext>
    </p:extLst>
  </p:cSld>
  <p:clrMapOvr>
    <a:masterClrMapping/>
  </p:clrMapOvr>
  <p:transition xmlns:p14="http://schemas.microsoft.com/office/powerpoint/2010/main" spd="slow" advClick="0" advTm="1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82</Words>
  <Application>Microsoft Macintosh PowerPoint</Application>
  <PresentationFormat>On-screen Show (16:9)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UBC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 Two</dc:creator>
  <cp:lastModifiedBy>Jamil Rhajiak</cp:lastModifiedBy>
  <cp:revision>9</cp:revision>
  <dcterms:created xsi:type="dcterms:W3CDTF">2013-05-15T15:46:08Z</dcterms:created>
  <dcterms:modified xsi:type="dcterms:W3CDTF">2013-05-15T21:10:10Z</dcterms:modified>
</cp:coreProperties>
</file>